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BB4D3C-0199-4123-A7BE-7E088F58FA74}" v="1905" dt="2021-01-19T09:09:16.595"/>
    <p1510:client id="{55D88653-B5ED-5291-C4B8-298929181973}" v="887" dt="2021-01-19T10:21:13.3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91757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54508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0386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7380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3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8303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1808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4797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083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5530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4906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AA868-8872-43E4-8C98-D34DABD1FD38}" type="datetimeFigureOut">
              <a:rPr lang="pl-PL" smtClean="0"/>
              <a:t>19.01.2021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2663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l.wikipedia.org/wiki/W&#261;&#380;_(gra_komputerow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804672" y="962246"/>
            <a:ext cx="6437700" cy="2611967"/>
          </a:xfrm>
        </p:spPr>
        <p:txBody>
          <a:bodyPr anchor="b">
            <a:normAutofit/>
          </a:bodyPr>
          <a:lstStyle/>
          <a:p>
            <a:pPr algn="l"/>
            <a:r>
              <a:rPr lang="pl-PL" sz="5400">
                <a:cs typeface="Calibri Light"/>
              </a:rPr>
              <a:t>Podstawy Programowania Obiektowego </a:t>
            </a:r>
            <a:endParaRPr lang="pl-PL" sz="540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804672" y="3719618"/>
            <a:ext cx="4167376" cy="11555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pl-PL" sz="2000">
                <a:cs typeface="Calibri"/>
              </a:rPr>
              <a:t>Piotr Szczepański</a:t>
            </a:r>
            <a:endParaRPr lang="pl-PL" sz="2000"/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4556D3F-F9E0-4DD4-A96F-6A8297B9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929"/>
            <a:ext cx="12188952" cy="3490956"/>
            <a:chOff x="651279" y="598259"/>
            <a:chExt cx="10889442" cy="5680742"/>
          </a:xfrm>
        </p:grpSpPr>
        <p:sp>
          <p:nvSpPr>
            <p:cNvPr id="19" name="Color">
              <a:extLst>
                <a:ext uri="{FF2B5EF4-FFF2-40B4-BE49-F238E27FC236}">
                  <a16:creationId xmlns:a16="http://schemas.microsoft.com/office/drawing/2014/main" id="{86D4FF5D-6473-4BE3-A6EC-40CE250274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Color">
              <a:extLst>
                <a:ext uri="{FF2B5EF4-FFF2-40B4-BE49-F238E27FC236}">
                  <a16:creationId xmlns:a16="http://schemas.microsoft.com/office/drawing/2014/main" id="{993888FB-861F-4B4A-819C-BEB6D558A8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Obraz 4">
            <a:extLst>
              <a:ext uri="{FF2B5EF4-FFF2-40B4-BE49-F238E27FC236}">
                <a16:creationId xmlns:a16="http://schemas.microsoft.com/office/drawing/2014/main" id="{2852F982-8A0C-4F77-9E4B-9E7BFFDC32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466" b="1"/>
          <a:stretch/>
        </p:blipFill>
        <p:spPr>
          <a:xfrm>
            <a:off x="6803647" y="1065276"/>
            <a:ext cx="5008994" cy="4727448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65EABBED-2B80-4B13-A7A8-1D34C4A02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0" y="0"/>
            <a:chExt cx="12188952" cy="6858000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3A7A746-A7C1-443C-9B24-406D22245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D71425D-6031-4121-BA40-815DACCD0E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7A43343-A25B-49D5-9967-D5647ADF7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066E434-22B6-48A1-BC19-A80163E819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5470CE2-E5F8-489C-84E9-775AE8D3E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2435DD6-F0FB-492A-9267-CE09EC2C5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B17117C-64EA-4B8B-9DDC-D10E947C4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Podtytuł 2">
            <a:extLst>
              <a:ext uri="{FF2B5EF4-FFF2-40B4-BE49-F238E27FC236}">
                <a16:creationId xmlns:a16="http://schemas.microsoft.com/office/drawing/2014/main" id="{07DC68B9-F631-4517-B282-E6F1912A25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708" y="3640633"/>
            <a:ext cx="5631417" cy="24872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pl-PL" sz="2200">
                <a:solidFill>
                  <a:schemeClr val="tx2"/>
                </a:solidFill>
                <a:cs typeface="Calibri"/>
              </a:rPr>
              <a:t>Głównym punktem mojej pracy jest wizualizacja VISu/Snake</a:t>
            </a:r>
          </a:p>
          <a:p>
            <a:pPr algn="l"/>
            <a:r>
              <a:rPr lang="pl-PL" sz="2200">
                <a:solidFill>
                  <a:schemeClr val="tx2"/>
                </a:solidFill>
                <a:cs typeface="Calibri"/>
              </a:rPr>
              <a:t>Wizualizacja ta ma za zadanie naśladować kultową gry na telefony o kótrej to można poczytać na stronie:</a:t>
            </a:r>
          </a:p>
          <a:p>
            <a:pPr algn="l"/>
            <a:r>
              <a:rPr lang="pl-PL" sz="2200">
                <a:solidFill>
                  <a:schemeClr val="tx2"/>
                </a:solidFill>
                <a:cs typeface="Calibri"/>
              </a:rPr>
              <a:t> </a:t>
            </a:r>
            <a:r>
              <a:rPr lang="pl-PL" sz="2200">
                <a:solidFill>
                  <a:schemeClr val="tx2"/>
                </a:solidFill>
                <a:ea typeface="+mn-lt"/>
                <a:cs typeface="+mn-lt"/>
                <a:hlinkClick r:id="rId3"/>
              </a:rPr>
              <a:t>https://pl.wikipedia.org/wiki/Wąż_(gra_komputerowa</a:t>
            </a:r>
            <a:r>
              <a:rPr lang="pl-PL" sz="220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  <a:p>
            <a:pPr algn="l"/>
            <a:endParaRPr lang="pl-PL" sz="2200">
              <a:solidFill>
                <a:schemeClr val="tx2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1144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9C43FD52-030A-425E-9B65-FD586D5B8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76170" y="368186"/>
            <a:ext cx="4729976" cy="573524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pl-PL">
                <a:cs typeface="Calibri"/>
              </a:rPr>
              <a:t>Lista elementów:</a:t>
            </a:r>
          </a:p>
          <a:p>
            <a:r>
              <a:rPr lang="pl-PL">
                <a:cs typeface="Calibri"/>
              </a:rPr>
              <a:t>1-obecny wynik/ liczba punktów</a:t>
            </a:r>
            <a:endParaRPr lang="pl-PL" dirty="0">
              <a:cs typeface="Calibri"/>
            </a:endParaRPr>
          </a:p>
          <a:p>
            <a:r>
              <a:rPr lang="pl-PL">
                <a:cs typeface="Calibri"/>
              </a:rPr>
              <a:t>2-Rekord zdobytych punktów</a:t>
            </a:r>
          </a:p>
          <a:p>
            <a:r>
              <a:rPr lang="pl-PL">
                <a:cs typeface="Calibri"/>
              </a:rPr>
              <a:t>3-Ekran 'gry' (Składa się z komunikatów o stanie oraz samego ekranu ukrytego pod)</a:t>
            </a:r>
          </a:p>
          <a:p>
            <a:r>
              <a:rPr lang="pl-PL">
                <a:cs typeface="Calibri"/>
              </a:rPr>
              <a:t>4-Prędkość pomiędzy każdym ruchem obiektu</a:t>
            </a:r>
          </a:p>
          <a:p>
            <a:r>
              <a:rPr lang="pl-PL">
                <a:cs typeface="Calibri"/>
              </a:rPr>
              <a:t>5-Strzałki do kontrolowania obiektu</a:t>
            </a:r>
          </a:p>
          <a:p>
            <a:r>
              <a:rPr lang="pl-PL">
                <a:cs typeface="Calibri"/>
              </a:rPr>
              <a:t>6-Przycisk Startu (zamyka okno startowe )</a:t>
            </a:r>
            <a:endParaRPr lang="pl-PL" dirty="0">
              <a:cs typeface="Calibri"/>
            </a:endParaRPr>
          </a:p>
          <a:p>
            <a:r>
              <a:rPr lang="pl-PL" dirty="0">
                <a:cs typeface="Calibri"/>
              </a:rPr>
              <a:t>7-Przycisk Restartu(po tym jak udeżymy w scianke albo zdeżymy się </a:t>
            </a:r>
            <a:r>
              <a:rPr lang="pl-PL">
                <a:cs typeface="Calibri"/>
              </a:rPr>
              <a:t>z obiektem przywraca stan początkowy)</a:t>
            </a:r>
          </a:p>
        </p:txBody>
      </p:sp>
      <p:pic>
        <p:nvPicPr>
          <p:cNvPr id="4" name="Obraz 4">
            <a:extLst>
              <a:ext uri="{FF2B5EF4-FFF2-40B4-BE49-F238E27FC236}">
                <a16:creationId xmlns:a16="http://schemas.microsoft.com/office/drawing/2014/main" id="{C22AB91F-605A-487E-BC1D-84BE15EE1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083" y="1463865"/>
            <a:ext cx="5763321" cy="3363415"/>
          </a:xfrm>
          <a:prstGeom prst="rect">
            <a:avLst/>
          </a:prstGeom>
        </p:spPr>
      </p:pic>
      <p:cxnSp>
        <p:nvCxnSpPr>
          <p:cNvPr id="5" name="Łącznik prosty ze strzałką 4">
            <a:extLst>
              <a:ext uri="{FF2B5EF4-FFF2-40B4-BE49-F238E27FC236}">
                <a16:creationId xmlns:a16="http://schemas.microsoft.com/office/drawing/2014/main" id="{9316EB23-E078-4410-8C62-31BF838D0405}"/>
              </a:ext>
            </a:extLst>
          </p:cNvPr>
          <p:cNvCxnSpPr/>
          <p:nvPr/>
        </p:nvCxnSpPr>
        <p:spPr>
          <a:xfrm flipH="1">
            <a:off x="2910469" y="267631"/>
            <a:ext cx="1994210" cy="1490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ze strzałką 5">
            <a:extLst>
              <a:ext uri="{FF2B5EF4-FFF2-40B4-BE49-F238E27FC236}">
                <a16:creationId xmlns:a16="http://schemas.microsoft.com/office/drawing/2014/main" id="{0AD7C8A7-3C0D-4963-8F6D-BA684067463E}"/>
              </a:ext>
            </a:extLst>
          </p:cNvPr>
          <p:cNvCxnSpPr>
            <a:cxnSpLocks/>
          </p:cNvCxnSpPr>
          <p:nvPr/>
        </p:nvCxnSpPr>
        <p:spPr>
          <a:xfrm flipH="1">
            <a:off x="2864005" y="927411"/>
            <a:ext cx="1994210" cy="1490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Łącznik prosty ze strzałką 6">
            <a:extLst>
              <a:ext uri="{FF2B5EF4-FFF2-40B4-BE49-F238E27FC236}">
                <a16:creationId xmlns:a16="http://schemas.microsoft.com/office/drawing/2014/main" id="{60F84A07-1CEB-4260-A502-E37BAE5881B1}"/>
              </a:ext>
            </a:extLst>
          </p:cNvPr>
          <p:cNvCxnSpPr>
            <a:cxnSpLocks/>
          </p:cNvCxnSpPr>
          <p:nvPr/>
        </p:nvCxnSpPr>
        <p:spPr>
          <a:xfrm flipH="1">
            <a:off x="1451517" y="193289"/>
            <a:ext cx="1994210" cy="1490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6F0D4C84-89E5-4FBD-9090-2BEA87891684}"/>
              </a:ext>
            </a:extLst>
          </p:cNvPr>
          <p:cNvCxnSpPr>
            <a:cxnSpLocks/>
          </p:cNvCxnSpPr>
          <p:nvPr/>
        </p:nvCxnSpPr>
        <p:spPr>
          <a:xfrm flipH="1">
            <a:off x="4443761" y="481362"/>
            <a:ext cx="1994210" cy="1490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Łącznik prosty ze strzałką 8">
            <a:extLst>
              <a:ext uri="{FF2B5EF4-FFF2-40B4-BE49-F238E27FC236}">
                <a16:creationId xmlns:a16="http://schemas.microsoft.com/office/drawing/2014/main" id="{2D264A40-0401-4371-A64A-DC247F2906DA}"/>
              </a:ext>
            </a:extLst>
          </p:cNvPr>
          <p:cNvCxnSpPr>
            <a:cxnSpLocks/>
          </p:cNvCxnSpPr>
          <p:nvPr/>
        </p:nvCxnSpPr>
        <p:spPr>
          <a:xfrm flipH="1">
            <a:off x="3979128" y="1707997"/>
            <a:ext cx="1994210" cy="1490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Łącznik prosty ze strzałką 9">
            <a:extLst>
              <a:ext uri="{FF2B5EF4-FFF2-40B4-BE49-F238E27FC236}">
                <a16:creationId xmlns:a16="http://schemas.microsoft.com/office/drawing/2014/main" id="{B74A3E70-C83E-4C4B-9F7F-B3BD77F862E6}"/>
              </a:ext>
            </a:extLst>
          </p:cNvPr>
          <p:cNvCxnSpPr>
            <a:cxnSpLocks/>
          </p:cNvCxnSpPr>
          <p:nvPr/>
        </p:nvCxnSpPr>
        <p:spPr>
          <a:xfrm flipH="1" flipV="1">
            <a:off x="3021982" y="4257908"/>
            <a:ext cx="1222917" cy="925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Łącznik prosty ze strzałką 10">
            <a:extLst>
              <a:ext uri="{FF2B5EF4-FFF2-40B4-BE49-F238E27FC236}">
                <a16:creationId xmlns:a16="http://schemas.microsoft.com/office/drawing/2014/main" id="{9CBA7194-A16E-40B1-8022-383EEBD69933}"/>
              </a:ext>
            </a:extLst>
          </p:cNvPr>
          <p:cNvCxnSpPr>
            <a:cxnSpLocks/>
          </p:cNvCxnSpPr>
          <p:nvPr/>
        </p:nvCxnSpPr>
        <p:spPr>
          <a:xfrm flipH="1" flipV="1">
            <a:off x="1841810" y="4397298"/>
            <a:ext cx="1659674" cy="1334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E257EA51-FD2D-4485-81B6-524A585B2D30}"/>
              </a:ext>
            </a:extLst>
          </p:cNvPr>
          <p:cNvSpPr txBox="1"/>
          <p:nvPr/>
        </p:nvSpPr>
        <p:spPr>
          <a:xfrm>
            <a:off x="2832177" y="72251"/>
            <a:ext cx="429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/>
              <a:t>1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53CB6FCF-3E7D-4CEB-A47D-AF90C4F05531}"/>
              </a:ext>
            </a:extLst>
          </p:cNvPr>
          <p:cNvSpPr txBox="1"/>
          <p:nvPr/>
        </p:nvSpPr>
        <p:spPr>
          <a:xfrm>
            <a:off x="4411933" y="72251"/>
            <a:ext cx="429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/>
              <a:t>2</a:t>
            </a: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71577766-9FE3-4219-9182-4B3650D5F874}"/>
              </a:ext>
            </a:extLst>
          </p:cNvPr>
          <p:cNvSpPr txBox="1"/>
          <p:nvPr/>
        </p:nvSpPr>
        <p:spPr>
          <a:xfrm>
            <a:off x="4458396" y="750616"/>
            <a:ext cx="429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/>
              <a:t>3</a:t>
            </a: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DB1DE054-063D-4957-AC14-C26102770284}"/>
              </a:ext>
            </a:extLst>
          </p:cNvPr>
          <p:cNvSpPr txBox="1"/>
          <p:nvPr/>
        </p:nvSpPr>
        <p:spPr>
          <a:xfrm>
            <a:off x="5917347" y="341738"/>
            <a:ext cx="429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/>
              <a:t>4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F0DD9014-35D5-4345-9A96-D28167CBF87D}"/>
              </a:ext>
            </a:extLst>
          </p:cNvPr>
          <p:cNvSpPr txBox="1"/>
          <p:nvPr/>
        </p:nvSpPr>
        <p:spPr>
          <a:xfrm>
            <a:off x="5629274" y="1531201"/>
            <a:ext cx="429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/>
              <a:t>5</a:t>
            </a:r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D7E15C08-152D-4F02-927E-D74BA4DD5FBA}"/>
              </a:ext>
            </a:extLst>
          </p:cNvPr>
          <p:cNvSpPr txBox="1"/>
          <p:nvPr/>
        </p:nvSpPr>
        <p:spPr>
          <a:xfrm>
            <a:off x="4058811" y="4690714"/>
            <a:ext cx="429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/>
              <a:t>6</a:t>
            </a:r>
          </a:p>
        </p:txBody>
      </p:sp>
      <p:sp>
        <p:nvSpPr>
          <p:cNvPr id="18" name="pole tekstowe 17">
            <a:extLst>
              <a:ext uri="{FF2B5EF4-FFF2-40B4-BE49-F238E27FC236}">
                <a16:creationId xmlns:a16="http://schemas.microsoft.com/office/drawing/2014/main" id="{93080D32-4313-487F-8D00-A87BDF7476BD}"/>
              </a:ext>
            </a:extLst>
          </p:cNvPr>
          <p:cNvSpPr txBox="1"/>
          <p:nvPr/>
        </p:nvSpPr>
        <p:spPr>
          <a:xfrm>
            <a:off x="3417616" y="5220397"/>
            <a:ext cx="4293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37637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0B4250FD-02AA-42CF-902C-C8E934BD05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8512" y="749185"/>
            <a:ext cx="5296829" cy="59954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>
                <a:cs typeface="Calibri"/>
              </a:rPr>
              <a:t>Po właczeniu wizualizacji oraz przyciśnięciu przycisku Start pokazuje nam się ekran </a:t>
            </a:r>
            <a:r>
              <a:rPr lang="pl-PL">
                <a:cs typeface="Calibri"/>
              </a:rPr>
              <a:t>zaprezętowany obok</a:t>
            </a:r>
          </a:p>
          <a:p>
            <a:endParaRPr lang="pl-PL" dirty="0">
              <a:cs typeface="Calibri"/>
            </a:endParaRPr>
          </a:p>
          <a:p>
            <a:r>
              <a:rPr lang="pl-PL">
                <a:cs typeface="Calibri"/>
              </a:rPr>
              <a:t>Następnie nalerzy wybrać kierunek przyciskając jedną z strzałek kierunkowych co wprawi środkowy kwadrat w ruch</a:t>
            </a:r>
            <a:endParaRPr lang="pl-PL" dirty="0">
              <a:cs typeface="Calibri"/>
            </a:endParaRPr>
          </a:p>
          <a:p>
            <a:endParaRPr lang="pl-PL" dirty="0">
              <a:cs typeface="Calibri"/>
            </a:endParaRPr>
          </a:p>
          <a:p>
            <a:r>
              <a:rPr lang="pl-PL" dirty="0">
                <a:cs typeface="Calibri"/>
              </a:rPr>
              <a:t>Osoba sterująca obiektem ma za zadanie </a:t>
            </a:r>
            <a:r>
              <a:rPr lang="pl-PL">
                <a:cs typeface="Calibri"/>
              </a:rPr>
              <a:t>zdobyć jak największą ilość punktów</a:t>
            </a:r>
            <a:endParaRPr lang="pl-PL" dirty="0">
              <a:cs typeface="Calibri"/>
            </a:endParaRPr>
          </a:p>
        </p:txBody>
      </p:sp>
      <p:pic>
        <p:nvPicPr>
          <p:cNvPr id="4" name="Obraz 4">
            <a:extLst>
              <a:ext uri="{FF2B5EF4-FFF2-40B4-BE49-F238E27FC236}">
                <a16:creationId xmlns:a16="http://schemas.microsoft.com/office/drawing/2014/main" id="{862A38F3-A99E-4BE5-83D8-BE2BEC44B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383" y="748990"/>
            <a:ext cx="3562843" cy="536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720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9D14FA74-8DD6-46DF-B159-A1A97DAB8D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81439" y="609795"/>
            <a:ext cx="5203902" cy="32076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>
                <a:cs typeface="Calibri"/>
              </a:rPr>
              <a:t>Miernik nad strzałkami do sterowania pokazuje nam czas w mili sekundach która musi minąć aby obiekt którym </a:t>
            </a:r>
            <a:r>
              <a:rPr lang="pl-PL">
                <a:cs typeface="Calibri"/>
              </a:rPr>
              <a:t>sterujemy poruszył się o jedno pole dalej</a:t>
            </a:r>
            <a:endParaRPr lang="pl-PL" dirty="0">
              <a:cs typeface="Calibri"/>
            </a:endParaRPr>
          </a:p>
        </p:txBody>
      </p:sp>
      <p:pic>
        <p:nvPicPr>
          <p:cNvPr id="4" name="Obraz 4" descr="Obraz zawierający urządzenie, pomiar&#10;&#10;Opis wygenerowany automatycznie">
            <a:extLst>
              <a:ext uri="{FF2B5EF4-FFF2-40B4-BE49-F238E27FC236}">
                <a16:creationId xmlns:a16="http://schemas.microsoft.com/office/drawing/2014/main" id="{CFAEF0D0-8631-44B5-AD96-688A3464F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053" y="678830"/>
            <a:ext cx="2533650" cy="1485900"/>
          </a:xfrm>
          <a:prstGeom prst="rect">
            <a:avLst/>
          </a:prstGeom>
        </p:spPr>
      </p:pic>
      <p:pic>
        <p:nvPicPr>
          <p:cNvPr id="5" name="Obraz 5" descr="Obraz zawierający tekst&#10;&#10;Opis wygenerowany automatycznie">
            <a:extLst>
              <a:ext uri="{FF2B5EF4-FFF2-40B4-BE49-F238E27FC236}">
                <a16:creationId xmlns:a16="http://schemas.microsoft.com/office/drawing/2014/main" id="{3580E12D-3AD1-4EC8-A0DD-286686285D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132" y="3042151"/>
            <a:ext cx="5586760" cy="116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22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4">
            <a:extLst>
              <a:ext uri="{FF2B5EF4-FFF2-40B4-BE49-F238E27FC236}">
                <a16:creationId xmlns:a16="http://schemas.microsoft.com/office/drawing/2014/main" id="{AEEEBE72-A000-4C8C-8C28-83CE472D3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91" b="5071"/>
          <a:stretch/>
        </p:blipFill>
        <p:spPr>
          <a:xfrm>
            <a:off x="223044" y="139400"/>
            <a:ext cx="9515688" cy="6692119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B1DF86D-BB86-4057-8E83-DEBAD10A3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846699"/>
            <a:ext cx="4330262" cy="6832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z="1400">
                <a:solidFill>
                  <a:srgbClr val="FF0000"/>
                </a:solidFill>
                <a:cs typeface="Calibri"/>
              </a:rPr>
              <a:t>Diagram kals przedstawiony obok pokazuje relacje pomiędzy Blokami fukcyjnymi oraz strukturami utworzonymi podczas pisania programu</a:t>
            </a:r>
            <a:endParaRPr lang="pl-PL" sz="1400">
              <a:solidFill>
                <a:srgbClr val="FF0000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194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D684EBE-8D87-4BA0-9EAC-5DA7DA99A8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843251"/>
            <a:ext cx="9144000" cy="2387600"/>
          </a:xfrm>
        </p:spPr>
        <p:txBody>
          <a:bodyPr/>
          <a:lstStyle/>
          <a:p>
            <a:r>
              <a:rPr lang="pl-PL" dirty="0">
                <a:cs typeface="Calibri Light"/>
              </a:rPr>
              <a:t>Film z działania programu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A19EC474-E0AA-4326-8A27-EFFA0B8C4A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WideoZDzialaniaProgramu">
            <a:hlinkClick r:id="" action="ppaction://media"/>
            <a:extLst>
              <a:ext uri="{FF2B5EF4-FFF2-40B4-BE49-F238E27FC236}">
                <a16:creationId xmlns:a16="http://schemas.microsoft.com/office/drawing/2014/main" id="{5BD90B9B-291C-4128-9CC6-9C79E02717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13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3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EF7873F1-1488-4F29-9458-E8CBFE295B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" b="56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4E532C07-126B-4F4C-B534-4262214F9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l-PL" sz="1000">
                <a:cs typeface="Calibri"/>
              </a:rPr>
              <a:t>Obok zaprezentowano wycinek bloku funkcyjnego FB_Glowny którego zadaniem jest w nieskończonej pętli CASE sterować parametrami iRuchX oraz iRuchY które to wykorzystywane są w ruchu obiektu na jednej z wizualizacji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77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77280733-7BD0-4D32-B3DD-D529857C14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8409" y="1255424"/>
            <a:ext cx="5749637" cy="38551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>
                <a:cs typeface="Calibri"/>
              </a:rPr>
              <a:t>W folderze </a:t>
            </a:r>
            <a:r>
              <a:rPr lang="pl-PL" dirty="0" err="1">
                <a:cs typeface="Calibri"/>
              </a:rPr>
              <a:t>DUTs</a:t>
            </a:r>
            <a:r>
              <a:rPr lang="pl-PL" dirty="0">
                <a:cs typeface="Calibri"/>
              </a:rPr>
              <a:t> możemy zauważyć dwie struktury jedną w postaci zmiennej wyliczeniowej  wykorzystywanej przy określaniu kierunku ruchu obiektu na wizualizacji, drugi natomiast jest strukturą złożoną z tablicy zrobionej z tablicy zmiennych INT która to została stworzona do reprezentowania pola gry opisanego wcześniej które to jest polem 10x10 wiec jest swojego rodzaju macierzą </a:t>
            </a:r>
          </a:p>
        </p:txBody>
      </p:sp>
      <p:pic>
        <p:nvPicPr>
          <p:cNvPr id="4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8A50DA58-12C7-430E-8753-90ECC01704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93" t="977" r="31621" b="20521"/>
          <a:stretch/>
        </p:blipFill>
        <p:spPr>
          <a:xfrm>
            <a:off x="283976" y="4295682"/>
            <a:ext cx="4499879" cy="2092429"/>
          </a:xfrm>
          <a:prstGeom prst="rect">
            <a:avLst/>
          </a:prstGeom>
        </p:spPr>
      </p:pic>
      <p:pic>
        <p:nvPicPr>
          <p:cNvPr id="5" name="Obraz 5">
            <a:extLst>
              <a:ext uri="{FF2B5EF4-FFF2-40B4-BE49-F238E27FC236}">
                <a16:creationId xmlns:a16="http://schemas.microsoft.com/office/drawing/2014/main" id="{4FEC1B05-2100-42D1-B863-A6DE5183B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46" y="400029"/>
            <a:ext cx="2609850" cy="742950"/>
          </a:xfrm>
          <a:prstGeom prst="rect">
            <a:avLst/>
          </a:prstGeom>
        </p:spPr>
      </p:pic>
      <p:pic>
        <p:nvPicPr>
          <p:cNvPr id="6" name="Obraz 6" descr="Obraz zawierający tekst&#10;&#10;Opis wygenerowany automatycznie">
            <a:extLst>
              <a:ext uri="{FF2B5EF4-FFF2-40B4-BE49-F238E27FC236}">
                <a16:creationId xmlns:a16="http://schemas.microsoft.com/office/drawing/2014/main" id="{148E3856-4591-43BA-B303-0ADE585BE7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976" y="1638896"/>
            <a:ext cx="2938346" cy="200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146732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283</Words>
  <Application>Microsoft Office PowerPoint</Application>
  <PresentationFormat>Panoramiczny</PresentationFormat>
  <Paragraphs>30</Paragraphs>
  <Slides>9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Motyw pakietu Office</vt:lpstr>
      <vt:lpstr>Podstawy Programowania Obiektowego 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Film z działania programu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Albert</dc:creator>
  <cp:lastModifiedBy>Ziółkiewicz Albert (STUD)</cp:lastModifiedBy>
  <cp:revision>207</cp:revision>
  <dcterms:created xsi:type="dcterms:W3CDTF">2021-01-19T07:38:07Z</dcterms:created>
  <dcterms:modified xsi:type="dcterms:W3CDTF">2021-01-19T10:57:50Z</dcterms:modified>
</cp:coreProperties>
</file>

<file path=docProps/thumbnail.jpeg>
</file>